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hS8j4le98sICm8fPgHkhPlAtK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A59"/>
    <a:srgbClr val="4D79A3"/>
    <a:srgbClr val="B3D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7" autoAdjust="0"/>
    <p:restoredTop sz="96845" autoAdjust="0"/>
  </p:normalViewPr>
  <p:slideViewPr>
    <p:cSldViewPr snapToGrid="0">
      <p:cViewPr>
        <p:scale>
          <a:sx n="32" d="100"/>
          <a:sy n="32" d="100"/>
        </p:scale>
        <p:origin x="-248" y="-80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6" Type="http://customschemas.google.com/relationships/presentationmetadata" Target="metadata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64499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7070108"/>
            <a:ext cx="27539396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84"/>
              <a:buFont typeface="Calibri"/>
              <a:buNone/>
              <a:defRPr sz="212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67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039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7795"/>
              <a:buNone/>
              <a:defRPr sz="6377"/>
            </a:lvl3pPr>
            <a:lvl4pPr lvl="3" algn="ctr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58"/>
              <a:buFont typeface="Calibri"/>
              <a:buNone/>
              <a:defRPr sz="113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3773918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3858"/>
              <a:buFont typeface="Arial"/>
              <a:buNone/>
              <a:defRPr sz="113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2126"/>
              <a:buFont typeface="Arial"/>
              <a:buNone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0394"/>
              <a:buFont typeface="Arial"/>
              <a:buNone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2231672" y="12960192"/>
            <a:ext cx="10449613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74081" lvl="0" indent="-18704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/>
            </a:lvl1pPr>
            <a:lvl2pPr marL="748162" lvl="1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063"/>
              <a:buNone/>
              <a:defRPr sz="4961"/>
            </a:lvl2pPr>
            <a:lvl3pPr marL="1122243" lvl="2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4252"/>
            </a:lvl3pPr>
            <a:lvl4pPr marL="1496324" lvl="3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4pPr>
            <a:lvl5pPr marL="1870405" lvl="4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5pPr>
            <a:lvl6pPr marL="2244486" lvl="5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6pPr>
            <a:lvl7pPr marL="2618567" lvl="6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7pPr>
            <a:lvl8pPr marL="2992648" lvl="7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8pPr>
            <a:lvl9pPr marL="3366729" lvl="8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58"/>
              <a:buFont typeface="Calibri"/>
              <a:buNone/>
              <a:defRPr sz="113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3773918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74081" lvl="0" indent="-907043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3858"/>
              <a:buChar char="•"/>
              <a:defRPr sz="11339"/>
            </a:lvl1pPr>
            <a:lvl2pPr marL="748162" lvl="1" indent="-817055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2126"/>
              <a:buChar char="•"/>
              <a:defRPr sz="9921"/>
            </a:lvl2pPr>
            <a:lvl3pPr marL="1122243" lvl="2" indent="-727068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0394"/>
              <a:buChar char="•"/>
              <a:defRPr sz="8504"/>
            </a:lvl3pPr>
            <a:lvl4pPr marL="1496324" lvl="3" indent="-637028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Char char="•"/>
              <a:defRPr sz="7086"/>
            </a:lvl4pPr>
            <a:lvl5pPr marL="1870405" lvl="4" indent="-637028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Char char="•"/>
              <a:defRPr sz="7086"/>
            </a:lvl5pPr>
            <a:lvl6pPr marL="2244486" lvl="5" indent="-637028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Char char="•"/>
              <a:defRPr sz="7086"/>
            </a:lvl6pPr>
            <a:lvl7pPr marL="2618567" lvl="6" indent="-637028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Char char="•"/>
              <a:defRPr sz="7086"/>
            </a:lvl7pPr>
            <a:lvl8pPr marL="2992648" lvl="7" indent="-637028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Char char="•"/>
              <a:defRPr sz="7086"/>
            </a:lvl8pPr>
            <a:lvl9pPr marL="3366729" lvl="8" indent="-637028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Char char="•"/>
              <a:defRPr sz="7086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2" y="12960192"/>
            <a:ext cx="10449613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74081" lvl="0" indent="-18704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/>
            </a:lvl1pPr>
            <a:lvl2pPr marL="748162" lvl="1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063"/>
              <a:buNone/>
              <a:defRPr sz="4961"/>
            </a:lvl2pPr>
            <a:lvl3pPr marL="1122243" lvl="2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5197"/>
              <a:buNone/>
              <a:defRPr sz="4252"/>
            </a:lvl3pPr>
            <a:lvl4pPr marL="1496324" lvl="3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4pPr>
            <a:lvl5pPr marL="1870405" lvl="4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5pPr>
            <a:lvl6pPr marL="2244486" lvl="5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6pPr>
            <a:lvl7pPr marL="2618567" lvl="6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7pPr>
            <a:lvl8pPr marL="2992648" lvl="7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8pPr>
            <a:lvl9pPr marL="3366729" lvl="8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4331"/>
              <a:buNone/>
              <a:defRPr sz="3544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227492" y="2300901"/>
            <a:ext cx="27944303" cy="834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2231672" y="2300044"/>
            <a:ext cx="27944385" cy="835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74081" lvl="0" indent="-18704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0394"/>
              <a:buNone/>
              <a:defRPr sz="8504" b="1"/>
            </a:lvl1pPr>
            <a:lvl2pPr marL="748162" lvl="1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None/>
              <a:defRPr sz="7086" b="1"/>
            </a:lvl2pPr>
            <a:lvl3pPr marL="1122243" lvl="2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7795"/>
              <a:buNone/>
              <a:defRPr sz="6377" b="1"/>
            </a:lvl3pPr>
            <a:lvl4pPr marL="1496324" lvl="3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4pPr>
            <a:lvl5pPr marL="1870405" lvl="4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5pPr>
            <a:lvl6pPr marL="2244486" lvl="5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6pPr>
            <a:lvl7pPr marL="2618567" lvl="6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7pPr>
            <a:lvl8pPr marL="2992648" lvl="7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8pPr>
            <a:lvl9pPr marL="3366729" lvl="8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74081" lvl="0" indent="-28056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48162" lvl="1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122243" lvl="2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96324" lvl="3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70405" lvl="4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244486" lvl="5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618567" lvl="6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92648" lvl="7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366729" lvl="8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16402141" y="10590160"/>
            <a:ext cx="13773918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74081" lvl="0" indent="-18704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0394"/>
              <a:buNone/>
              <a:defRPr sz="8504" b="1"/>
            </a:lvl1pPr>
            <a:lvl2pPr marL="748162" lvl="1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8661"/>
              <a:buNone/>
              <a:defRPr sz="7086" b="1"/>
            </a:lvl2pPr>
            <a:lvl3pPr marL="1122243" lvl="2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7795"/>
              <a:buNone/>
              <a:defRPr sz="6377" b="1"/>
            </a:lvl3pPr>
            <a:lvl4pPr marL="1496324" lvl="3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4pPr>
            <a:lvl5pPr marL="1870405" lvl="4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5pPr>
            <a:lvl6pPr marL="2244486" lvl="5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6pPr>
            <a:lvl7pPr marL="2618567" lvl="6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7pPr>
            <a:lvl8pPr marL="2992648" lvl="7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8pPr>
            <a:lvl9pPr marL="3366729" lvl="8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5669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16402141" y="15780233"/>
            <a:ext cx="13773918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74081" lvl="0" indent="-28056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48162" lvl="1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122243" lvl="2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96324" lvl="3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70405" lvl="4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244486" lvl="5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618567" lvl="6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92648" lvl="7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366729" lvl="8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27492" y="2300901"/>
            <a:ext cx="27944303" cy="834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2227452" y="11500170"/>
            <a:ext cx="13769698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74081" lvl="0" indent="-28056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48162" lvl="1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122243" lvl="2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96324" lvl="3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70405" lvl="4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244486" lvl="5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618567" lvl="6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92648" lvl="7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366729" lvl="8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16402140" y="11500170"/>
            <a:ext cx="13769698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74081" lvl="0" indent="-28056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48162" lvl="1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122243" lvl="2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96324" lvl="3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70405" lvl="4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244486" lvl="5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618567" lvl="6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92648" lvl="7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366729" lvl="8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10579" y="10770172"/>
            <a:ext cx="27944385" cy="1797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84"/>
              <a:buFont typeface="Calibri"/>
              <a:buNone/>
              <a:defRPr sz="212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2210579" y="28910439"/>
            <a:ext cx="27944385" cy="945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74081" lvl="0" indent="-18704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0394"/>
              <a:buNone/>
              <a:defRPr sz="8504">
                <a:solidFill>
                  <a:schemeClr val="dk1"/>
                </a:solidFill>
              </a:defRPr>
            </a:lvl1pPr>
            <a:lvl2pPr marL="748162" lvl="1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rgbClr val="888888"/>
              </a:buClr>
              <a:buSzPts val="8661"/>
              <a:buNone/>
              <a:defRPr sz="7086">
                <a:solidFill>
                  <a:srgbClr val="888888"/>
                </a:solidFill>
              </a:defRPr>
            </a:lvl2pPr>
            <a:lvl3pPr marL="1122243" lvl="2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rgbClr val="888888"/>
              </a:buClr>
              <a:buSzPts val="7795"/>
              <a:buNone/>
              <a:defRPr sz="6377">
                <a:solidFill>
                  <a:srgbClr val="888888"/>
                </a:solidFill>
              </a:defRPr>
            </a:lvl3pPr>
            <a:lvl4pPr marL="1496324" lvl="3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rgbClr val="888888"/>
              </a:buClr>
              <a:buSzPts val="6929"/>
              <a:buNone/>
              <a:defRPr sz="5669">
                <a:solidFill>
                  <a:srgbClr val="888888"/>
                </a:solidFill>
              </a:defRPr>
            </a:lvl4pPr>
            <a:lvl5pPr marL="1870405" lvl="4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rgbClr val="888888"/>
              </a:buClr>
              <a:buSzPts val="6929"/>
              <a:buNone/>
              <a:defRPr sz="5669">
                <a:solidFill>
                  <a:srgbClr val="888888"/>
                </a:solidFill>
              </a:defRPr>
            </a:lvl5pPr>
            <a:lvl6pPr marL="2244486" lvl="5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rgbClr val="888888"/>
              </a:buClr>
              <a:buSzPts val="6929"/>
              <a:buNone/>
              <a:defRPr sz="5669">
                <a:solidFill>
                  <a:srgbClr val="888888"/>
                </a:solidFill>
              </a:defRPr>
            </a:lvl6pPr>
            <a:lvl7pPr marL="2618567" lvl="6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rgbClr val="888888"/>
              </a:buClr>
              <a:buSzPts val="6929"/>
              <a:buNone/>
              <a:defRPr sz="5669">
                <a:solidFill>
                  <a:srgbClr val="888888"/>
                </a:solidFill>
              </a:defRPr>
            </a:lvl7pPr>
            <a:lvl8pPr marL="2992648" lvl="7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rgbClr val="888888"/>
              </a:buClr>
              <a:buSzPts val="6929"/>
              <a:buNone/>
              <a:defRPr sz="5669">
                <a:solidFill>
                  <a:srgbClr val="888888"/>
                </a:solidFill>
              </a:defRPr>
            </a:lvl8pPr>
            <a:lvl9pPr marL="3366729" lvl="8" indent="-18704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rgbClr val="888888"/>
              </a:buClr>
              <a:buSzPts val="692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2227492" y="2300901"/>
            <a:ext cx="27944303" cy="834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2227492" y="11500273"/>
            <a:ext cx="27944303" cy="27409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74081" lvl="0" indent="-280561" algn="l">
              <a:lnSpc>
                <a:spcPct val="90000"/>
              </a:lnSpc>
              <a:spcBef>
                <a:spcPts val="35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48162" lvl="1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122243" lvl="2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96324" lvl="3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70405" lvl="4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244486" lvl="5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618567" lvl="6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92648" lvl="7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366729" lvl="8" indent="-280561" algn="l">
              <a:lnSpc>
                <a:spcPct val="90000"/>
              </a:lnSpc>
              <a:spcBef>
                <a:spcPts val="17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92" y="2300901"/>
            <a:ext cx="27944303" cy="834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55"/>
              <a:buFont typeface="Calibri"/>
              <a:buNone/>
              <a:defRPr sz="190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92" y="11500273"/>
            <a:ext cx="27944303" cy="27409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998601" algn="l" rtl="0">
              <a:lnSpc>
                <a:spcPct val="90000"/>
              </a:lnSpc>
              <a:spcBef>
                <a:spcPts val="4331"/>
              </a:spcBef>
              <a:spcAft>
                <a:spcPts val="0"/>
              </a:spcAft>
              <a:buClr>
                <a:schemeClr val="dk1"/>
              </a:buClr>
              <a:buSzPts val="12126"/>
              <a:buFont typeface="Arial"/>
              <a:buChar char="•"/>
              <a:defRPr sz="1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88619" algn="l" rtl="0">
              <a:lnSpc>
                <a:spcPct val="90000"/>
              </a:lnSpc>
              <a:spcBef>
                <a:spcPts val="2165"/>
              </a:spcBef>
              <a:spcAft>
                <a:spcPts val="0"/>
              </a:spcAft>
              <a:buClr>
                <a:schemeClr val="dk1"/>
              </a:buClr>
              <a:buSzPts val="10394"/>
              <a:buFont typeface="Arial"/>
              <a:buChar char="•"/>
              <a:defRPr sz="103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78573" algn="l" rtl="0">
              <a:lnSpc>
                <a:spcPct val="90000"/>
              </a:lnSpc>
              <a:spcBef>
                <a:spcPts val="2165"/>
              </a:spcBef>
              <a:spcAft>
                <a:spcPts val="0"/>
              </a:spcAft>
              <a:buClr>
                <a:schemeClr val="dk1"/>
              </a:buClr>
              <a:buSzPts val="8661"/>
              <a:buFont typeface="Arial"/>
              <a:buChar char="•"/>
              <a:defRPr sz="86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3582" algn="l" rtl="0">
              <a:lnSpc>
                <a:spcPct val="90000"/>
              </a:lnSpc>
              <a:spcBef>
                <a:spcPts val="2165"/>
              </a:spcBef>
              <a:spcAft>
                <a:spcPts val="0"/>
              </a:spcAft>
              <a:buClr>
                <a:schemeClr val="dk1"/>
              </a:buClr>
              <a:buSzPts val="7795"/>
              <a:buFont typeface="Arial"/>
              <a:buChar char="•"/>
              <a:defRPr sz="7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3582" algn="l" rtl="0">
              <a:lnSpc>
                <a:spcPct val="90000"/>
              </a:lnSpc>
              <a:spcBef>
                <a:spcPts val="2165"/>
              </a:spcBef>
              <a:spcAft>
                <a:spcPts val="0"/>
              </a:spcAft>
              <a:buClr>
                <a:schemeClr val="dk1"/>
              </a:buClr>
              <a:buSzPts val="7795"/>
              <a:buFont typeface="Arial"/>
              <a:buChar char="•"/>
              <a:defRPr sz="7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3582" algn="l" rtl="0">
              <a:lnSpc>
                <a:spcPct val="90000"/>
              </a:lnSpc>
              <a:spcBef>
                <a:spcPts val="2165"/>
              </a:spcBef>
              <a:spcAft>
                <a:spcPts val="0"/>
              </a:spcAft>
              <a:buClr>
                <a:schemeClr val="dk1"/>
              </a:buClr>
              <a:buSzPts val="7795"/>
              <a:buFont typeface="Arial"/>
              <a:buChar char="•"/>
              <a:defRPr sz="7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3582" algn="l" rtl="0">
              <a:lnSpc>
                <a:spcPct val="90000"/>
              </a:lnSpc>
              <a:spcBef>
                <a:spcPts val="2165"/>
              </a:spcBef>
              <a:spcAft>
                <a:spcPts val="0"/>
              </a:spcAft>
              <a:buClr>
                <a:schemeClr val="dk1"/>
              </a:buClr>
              <a:buSzPts val="7795"/>
              <a:buFont typeface="Arial"/>
              <a:buChar char="•"/>
              <a:defRPr sz="7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3582" algn="l" rtl="0">
              <a:lnSpc>
                <a:spcPct val="90000"/>
              </a:lnSpc>
              <a:spcBef>
                <a:spcPts val="2165"/>
              </a:spcBef>
              <a:spcAft>
                <a:spcPts val="0"/>
              </a:spcAft>
              <a:buClr>
                <a:schemeClr val="dk1"/>
              </a:buClr>
              <a:buSzPts val="7795"/>
              <a:buFont typeface="Arial"/>
              <a:buChar char="•"/>
              <a:defRPr sz="7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3582" algn="l" rtl="0">
              <a:lnSpc>
                <a:spcPct val="90000"/>
              </a:lnSpc>
              <a:spcBef>
                <a:spcPts val="2165"/>
              </a:spcBef>
              <a:spcAft>
                <a:spcPts val="0"/>
              </a:spcAft>
              <a:buClr>
                <a:schemeClr val="dk1"/>
              </a:buClr>
              <a:buSzPts val="7795"/>
              <a:buFont typeface="Arial"/>
              <a:buChar char="•"/>
              <a:defRPr sz="7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92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24" y="40040338"/>
            <a:ext cx="10934840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5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470" y="40040338"/>
            <a:ext cx="7290326" cy="23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100"/>
              <a:buFont typeface="Calibri"/>
              <a:buNone/>
              <a:defRPr sz="417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 sz="114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4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/>
        </p:nvSpPr>
        <p:spPr>
          <a:xfrm>
            <a:off x="0" y="7749501"/>
            <a:ext cx="32399287" cy="2937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800" tIns="37390" rIns="74800" bIns="37390" anchor="t" anchorCtr="0">
            <a:spAutoFit/>
          </a:bodyPr>
          <a:lstStyle/>
          <a:p>
            <a:pPr algn="ctr">
              <a:buClr>
                <a:schemeClr val="dk1"/>
              </a:buClr>
              <a:buSzPts val="4700"/>
            </a:pPr>
            <a:r>
              <a:rPr lang="bg-BG" sz="5000" b="1" dirty="0" smtClean="0"/>
              <a:t>SOBRENOME, N. N</a:t>
            </a:r>
            <a:r>
              <a:rPr lang="bg-BG" sz="5000" dirty="0" smtClean="0"/>
              <a:t>.</a:t>
            </a:r>
            <a:r>
              <a:rPr lang="pt-BR" sz="5000" dirty="0" smtClean="0"/>
              <a:t>¹</a:t>
            </a:r>
            <a:r>
              <a:rPr lang="pt-BR" sz="5000" dirty="0"/>
              <a:t>, </a:t>
            </a:r>
            <a:r>
              <a:rPr lang="bg-BG" sz="5000" dirty="0" smtClean="0"/>
              <a:t>SOBRENOME</a:t>
            </a:r>
            <a:r>
              <a:rPr lang="pt-BR" sz="5000" dirty="0" smtClean="0"/>
              <a:t>, </a:t>
            </a:r>
            <a:r>
              <a:rPr lang="bg-BG" sz="5000" dirty="0" smtClean="0"/>
              <a:t>N</a:t>
            </a:r>
            <a:r>
              <a:rPr lang="pt-BR" sz="5000" dirty="0" smtClean="0"/>
              <a:t>. </a:t>
            </a:r>
            <a:r>
              <a:rPr lang="bg-BG" sz="5000" dirty="0" smtClean="0"/>
              <a:t>N.</a:t>
            </a:r>
            <a:r>
              <a:rPr lang="bg-BG" sz="5000" baseline="30000" dirty="0"/>
              <a:t>2</a:t>
            </a:r>
            <a:r>
              <a:rPr lang="bg-BG" sz="5000" dirty="0" smtClean="0"/>
              <a:t>, SOBRENOME</a:t>
            </a:r>
            <a:r>
              <a:rPr lang="pt-BR" sz="5000" dirty="0" smtClean="0"/>
              <a:t>,</a:t>
            </a:r>
            <a:r>
              <a:rPr lang="bg-BG" sz="5000" dirty="0"/>
              <a:t> </a:t>
            </a:r>
            <a:r>
              <a:rPr lang="bg-BG" sz="5000" dirty="0" smtClean="0"/>
              <a:t>N</a:t>
            </a:r>
            <a:r>
              <a:rPr lang="pt-BR" sz="5000" dirty="0" smtClean="0"/>
              <a:t>.</a:t>
            </a:r>
            <a:r>
              <a:rPr lang="bg-BG" sz="5000" dirty="0"/>
              <a:t> </a:t>
            </a:r>
            <a:r>
              <a:rPr lang="bg-BG" sz="5000" dirty="0" smtClean="0"/>
              <a:t>N</a:t>
            </a:r>
            <a:r>
              <a:rPr lang="bg-BG" sz="5000" dirty="0" smtClean="0"/>
              <a:t>.</a:t>
            </a:r>
            <a:r>
              <a:rPr lang="bg-BG" sz="5000" baseline="30000" dirty="0" smtClean="0"/>
              <a:t>3</a:t>
            </a:r>
            <a:r>
              <a:rPr lang="pt-BR" sz="5000" dirty="0" smtClean="0"/>
              <a:t> </a:t>
            </a:r>
            <a:endParaRPr lang="pt-BR" sz="5000" dirty="0"/>
          </a:p>
          <a:p>
            <a:pPr algn="ctr">
              <a:buClr>
                <a:schemeClr val="dk1"/>
              </a:buClr>
              <a:buSzPts val="4700"/>
            </a:pPr>
            <a:r>
              <a:rPr lang="pt-BR" sz="4800" b="1" dirty="0" smtClean="0"/>
              <a:t>¹</a:t>
            </a:r>
            <a:r>
              <a:rPr lang="pt-BR" sz="4800" dirty="0" smtClean="0"/>
              <a:t>Laboratório</a:t>
            </a:r>
            <a:r>
              <a:rPr lang="bg-BG" sz="4800" dirty="0" smtClean="0"/>
              <a:t> </a:t>
            </a:r>
            <a:r>
              <a:rPr lang="pt-BR" sz="4800" dirty="0" smtClean="0"/>
              <a:t>– </a:t>
            </a:r>
            <a:r>
              <a:rPr lang="pt-BR" sz="4800" dirty="0" smtClean="0"/>
              <a:t>Universidade</a:t>
            </a:r>
            <a:r>
              <a:rPr lang="bg-BG" sz="4800" dirty="0" smtClean="0"/>
              <a:t> </a:t>
            </a:r>
            <a:endParaRPr lang="bg-BG" sz="4800" dirty="0" smtClean="0"/>
          </a:p>
          <a:p>
            <a:pPr algn="ctr">
              <a:buClr>
                <a:schemeClr val="dk1"/>
              </a:buClr>
              <a:buSzPts val="4700"/>
            </a:pPr>
            <a:r>
              <a:rPr lang="pt-BR" sz="4800" dirty="0" smtClean="0"/>
              <a:t>*</a:t>
            </a:r>
            <a:r>
              <a:rPr lang="bg-BG" sz="4800" b="1" dirty="0" smtClean="0"/>
              <a:t>E-</a:t>
            </a:r>
            <a:r>
              <a:rPr lang="bg-BG" sz="4800" b="1" dirty="0" smtClean="0"/>
              <a:t>mail</a:t>
            </a:r>
            <a:endParaRPr lang="pt-BR" sz="3600" dirty="0"/>
          </a:p>
          <a:p>
            <a:pPr algn="ctr">
              <a:buClr>
                <a:schemeClr val="dk1"/>
              </a:buClr>
              <a:buSzPts val="4700"/>
            </a:pPr>
            <a:r>
              <a:rPr lang="pt-BR" sz="3846" b="1" dirty="0"/>
              <a:t>Palavras-chave: </a:t>
            </a:r>
            <a:r>
              <a:rPr lang="bg-BG" sz="4000" dirty="0" smtClean="0"/>
              <a:t>Palavra 1;</a:t>
            </a:r>
            <a:r>
              <a:rPr lang="pt-BR" sz="4000" dirty="0" smtClean="0"/>
              <a:t> </a:t>
            </a:r>
            <a:r>
              <a:rPr lang="bg-BG" sz="4000" dirty="0"/>
              <a:t>p</a:t>
            </a:r>
            <a:r>
              <a:rPr lang="bg-BG" sz="4000" dirty="0" smtClean="0"/>
              <a:t>alavra 2;</a:t>
            </a:r>
            <a:r>
              <a:rPr lang="pt-BR" sz="4000" dirty="0" smtClean="0"/>
              <a:t> </a:t>
            </a:r>
            <a:r>
              <a:rPr lang="bg-BG" sz="4000" dirty="0" smtClean="0"/>
              <a:t>palavra 3</a:t>
            </a:r>
            <a:r>
              <a:rPr lang="pt-BR" sz="4000" dirty="0" smtClean="0"/>
              <a:t>.</a:t>
            </a:r>
            <a:endParaRPr lang="pt-BR" sz="3846"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0" y="11149381"/>
            <a:ext cx="16020000" cy="844952"/>
          </a:xfrm>
          <a:prstGeom prst="rect">
            <a:avLst/>
          </a:prstGeom>
          <a:solidFill>
            <a:srgbClr val="143A59"/>
          </a:solidFill>
          <a:ln>
            <a:noFill/>
          </a:ln>
        </p:spPr>
        <p:txBody>
          <a:bodyPr spcFirstLastPara="1" wrap="square" lIns="74800" tIns="37390" rIns="74800" bIns="37390" anchor="t" anchorCtr="0">
            <a:spAutoFit/>
          </a:bodyPr>
          <a:lstStyle/>
          <a:p>
            <a:pPr algn="ctr">
              <a:buClr>
                <a:srgbClr val="B51E55"/>
              </a:buClr>
              <a:buSzPts val="5000"/>
            </a:pPr>
            <a:r>
              <a:rPr lang="pt-BR" sz="5000" b="1" dirty="0">
                <a:solidFill>
                  <a:schemeClr val="bg1"/>
                </a:solidFill>
              </a:rPr>
              <a:t>INTRODUÇÃO</a:t>
            </a:r>
            <a:endParaRPr sz="5000" b="1" dirty="0">
              <a:solidFill>
                <a:schemeClr val="bg1"/>
              </a:solidFill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0" y="24067604"/>
            <a:ext cx="16020000" cy="844952"/>
          </a:xfrm>
          <a:prstGeom prst="rect">
            <a:avLst/>
          </a:prstGeom>
          <a:solidFill>
            <a:srgbClr val="143A59"/>
          </a:solidFill>
          <a:ln>
            <a:noFill/>
          </a:ln>
        </p:spPr>
        <p:txBody>
          <a:bodyPr spcFirstLastPara="1" wrap="square" lIns="74800" tIns="37390" rIns="74800" bIns="37390" anchor="t" anchorCtr="0">
            <a:spAutoFit/>
          </a:bodyPr>
          <a:lstStyle/>
          <a:p>
            <a:pPr algn="ctr">
              <a:buClr>
                <a:srgbClr val="B51E55"/>
              </a:buClr>
              <a:buSzPts val="5000"/>
            </a:pPr>
            <a:r>
              <a:rPr lang="pt-BR" sz="5000" b="1" dirty="0">
                <a:solidFill>
                  <a:schemeClr val="bg1"/>
                </a:solidFill>
              </a:rPr>
              <a:t>OBJETIVOS</a:t>
            </a:r>
            <a:endParaRPr sz="5000" dirty="0">
              <a:solidFill>
                <a:schemeClr val="bg1"/>
              </a:solidFill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0" y="28622731"/>
            <a:ext cx="16020000" cy="846000"/>
          </a:xfrm>
          <a:prstGeom prst="rect">
            <a:avLst/>
          </a:prstGeom>
          <a:solidFill>
            <a:srgbClr val="143A59"/>
          </a:solidFill>
          <a:ln>
            <a:noFill/>
          </a:ln>
        </p:spPr>
        <p:txBody>
          <a:bodyPr spcFirstLastPara="1" wrap="square" lIns="74800" tIns="37390" rIns="74800" bIns="37390" anchor="t" anchorCtr="0">
            <a:spAutoFit/>
          </a:bodyPr>
          <a:lstStyle/>
          <a:p>
            <a:pPr algn="ctr">
              <a:buClr>
                <a:srgbClr val="B51E55"/>
              </a:buClr>
              <a:buSzPts val="5000"/>
            </a:pPr>
            <a:r>
              <a:rPr lang="pt-BR" sz="5000" b="1" dirty="0">
                <a:solidFill>
                  <a:schemeClr val="bg1"/>
                </a:solidFill>
              </a:rPr>
              <a:t>METODOLOGIA</a:t>
            </a:r>
            <a:endParaRPr sz="5000" dirty="0">
              <a:solidFill>
                <a:schemeClr val="bg1"/>
              </a:solidFill>
            </a:endParaRPr>
          </a:p>
          <a:p>
            <a:pPr algn="ctr">
              <a:buClr>
                <a:srgbClr val="B51E55"/>
              </a:buClr>
              <a:buSzPts val="5000"/>
            </a:pPr>
            <a:endParaRPr sz="5000" dirty="0">
              <a:solidFill>
                <a:schemeClr val="bg1"/>
              </a:solidFill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6379288" y="11148782"/>
            <a:ext cx="16020000" cy="844952"/>
          </a:xfrm>
          <a:prstGeom prst="rect">
            <a:avLst/>
          </a:prstGeom>
          <a:solidFill>
            <a:srgbClr val="143A59"/>
          </a:solidFill>
          <a:ln>
            <a:noFill/>
          </a:ln>
        </p:spPr>
        <p:txBody>
          <a:bodyPr spcFirstLastPara="1" wrap="square" lIns="74800" tIns="37390" rIns="74800" bIns="37390" anchor="t" anchorCtr="0">
            <a:spAutoFit/>
          </a:bodyPr>
          <a:lstStyle/>
          <a:p>
            <a:pPr algn="ctr">
              <a:buClr>
                <a:srgbClr val="B51E55"/>
              </a:buClr>
              <a:buSzPts val="5000"/>
            </a:pPr>
            <a:r>
              <a:rPr lang="pt-BR" sz="5000" b="1" dirty="0" smtClean="0">
                <a:solidFill>
                  <a:schemeClr val="bg1"/>
                </a:solidFill>
              </a:rPr>
              <a:t>RESULTADOS</a:t>
            </a:r>
            <a:r>
              <a:rPr lang="bg-BG" sz="5000" b="1" dirty="0" smtClean="0">
                <a:solidFill>
                  <a:schemeClr val="bg1"/>
                </a:solidFill>
              </a:rPr>
              <a:t> / RESULTADOS ESPERADOS</a:t>
            </a:r>
            <a:r>
              <a:rPr lang="pt-BR" sz="5000" b="1" dirty="0" smtClean="0">
                <a:solidFill>
                  <a:schemeClr val="bg1"/>
                </a:solidFill>
              </a:rPr>
              <a:t> </a:t>
            </a:r>
            <a:endParaRPr sz="5000" dirty="0">
              <a:solidFill>
                <a:schemeClr val="bg1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6379288" y="26694929"/>
            <a:ext cx="16020000" cy="844952"/>
          </a:xfrm>
          <a:prstGeom prst="rect">
            <a:avLst/>
          </a:prstGeom>
          <a:solidFill>
            <a:srgbClr val="143A59"/>
          </a:solidFill>
          <a:ln>
            <a:noFill/>
          </a:ln>
        </p:spPr>
        <p:txBody>
          <a:bodyPr spcFirstLastPara="1" wrap="square" lIns="74800" tIns="37390" rIns="74800" bIns="37390" anchor="t" anchorCtr="0">
            <a:spAutoFit/>
          </a:bodyPr>
          <a:lstStyle/>
          <a:p>
            <a:pPr algn="ctr">
              <a:buClr>
                <a:srgbClr val="B51E55"/>
              </a:buClr>
              <a:buSzPts val="5000"/>
            </a:pPr>
            <a:r>
              <a:rPr lang="pt-BR" sz="5000" b="1" dirty="0">
                <a:solidFill>
                  <a:schemeClr val="bg1"/>
                </a:solidFill>
              </a:rPr>
              <a:t>CONSIDERAÇÕES </a:t>
            </a:r>
            <a:endParaRPr sz="5000" dirty="0">
              <a:solidFill>
                <a:schemeClr val="bg1"/>
              </a:solidFill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6379288" y="34776823"/>
            <a:ext cx="16020000" cy="844952"/>
          </a:xfrm>
          <a:prstGeom prst="rect">
            <a:avLst/>
          </a:prstGeom>
          <a:solidFill>
            <a:srgbClr val="143A59"/>
          </a:solidFill>
          <a:ln>
            <a:noFill/>
          </a:ln>
        </p:spPr>
        <p:txBody>
          <a:bodyPr spcFirstLastPara="1" wrap="square" lIns="74800" tIns="37390" rIns="74800" bIns="37390" anchor="t" anchorCtr="0">
            <a:spAutoFit/>
          </a:bodyPr>
          <a:lstStyle/>
          <a:p>
            <a:pPr algn="ctr">
              <a:buClr>
                <a:srgbClr val="B51E55"/>
              </a:buClr>
              <a:buSzPts val="5000"/>
            </a:pPr>
            <a:r>
              <a:rPr lang="pt-BR" sz="5000" b="1" dirty="0" smtClean="0">
                <a:solidFill>
                  <a:schemeClr val="bg1"/>
                </a:solidFill>
              </a:rPr>
              <a:t>REFERÊNCIAS</a:t>
            </a:r>
            <a:endParaRPr sz="5000" dirty="0">
              <a:solidFill>
                <a:schemeClr val="bg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A0B6593-449A-4C22-84FC-8A61E8204F1D}"/>
              </a:ext>
            </a:extLst>
          </p:cNvPr>
          <p:cNvSpPr/>
          <p:nvPr/>
        </p:nvSpPr>
        <p:spPr>
          <a:xfrm>
            <a:off x="-1" y="4790462"/>
            <a:ext cx="32399288" cy="2576366"/>
          </a:xfrm>
          <a:prstGeom prst="rect">
            <a:avLst/>
          </a:prstGeom>
          <a:solidFill>
            <a:srgbClr val="143A59"/>
          </a:solidFill>
          <a:ln>
            <a:solidFill>
              <a:srgbClr val="143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7200" b="1" dirty="0" smtClean="0"/>
              <a:t>T</a:t>
            </a:r>
            <a:r>
              <a:rPr lang="bg-BG" sz="7200" b="1" dirty="0" smtClean="0"/>
              <a:t>ÍTULO</a:t>
            </a:r>
            <a:endParaRPr lang="pt-BR" sz="70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="" xmlns:a16="http://schemas.microsoft.com/office/drawing/2014/main" id="{ED9CA65B-9A43-4053-B918-4D8DC0B9DACB}"/>
              </a:ext>
            </a:extLst>
          </p:cNvPr>
          <p:cNvCxnSpPr/>
          <p:nvPr/>
        </p:nvCxnSpPr>
        <p:spPr>
          <a:xfrm>
            <a:off x="-1" y="10953600"/>
            <a:ext cx="32399289" cy="0"/>
          </a:xfrm>
          <a:prstGeom prst="line">
            <a:avLst/>
          </a:prstGeom>
          <a:ln>
            <a:solidFill>
              <a:srgbClr val="143A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uf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86" y="361355"/>
            <a:ext cx="2554834" cy="40102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56981" y="1270024"/>
            <a:ext cx="3730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000" dirty="0"/>
              <a:t>L</a:t>
            </a:r>
            <a:r>
              <a:rPr lang="bg-BG" sz="6000" dirty="0" smtClean="0"/>
              <a:t>ogo do programa</a:t>
            </a:r>
            <a:endParaRPr lang="en-US" sz="6000" dirty="0"/>
          </a:p>
        </p:txBody>
      </p:sp>
      <p:sp>
        <p:nvSpPr>
          <p:cNvPr id="76" name="TextBox 75"/>
          <p:cNvSpPr txBox="1"/>
          <p:nvPr/>
        </p:nvSpPr>
        <p:spPr>
          <a:xfrm>
            <a:off x="12931539" y="2057435"/>
            <a:ext cx="14015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000" dirty="0"/>
              <a:t>L</a:t>
            </a:r>
            <a:r>
              <a:rPr lang="bg-BG" sz="6000" dirty="0" smtClean="0"/>
              <a:t>ogo do Evento</a:t>
            </a:r>
            <a:endParaRPr lang="en-US" sz="6000" dirty="0"/>
          </a:p>
        </p:txBody>
      </p:sp>
      <p:sp>
        <p:nvSpPr>
          <p:cNvPr id="84" name="Retângulo 4">
            <a:extLst>
              <a:ext uri="{FF2B5EF4-FFF2-40B4-BE49-F238E27FC236}">
                <a16:creationId xmlns="" xmlns:a16="http://schemas.microsoft.com/office/drawing/2014/main" id="{5A0B6593-449A-4C22-84FC-8A61E8204F1D}"/>
              </a:ext>
            </a:extLst>
          </p:cNvPr>
          <p:cNvSpPr/>
          <p:nvPr/>
        </p:nvSpPr>
        <p:spPr>
          <a:xfrm>
            <a:off x="0" y="42864980"/>
            <a:ext cx="32399288" cy="415034"/>
          </a:xfrm>
          <a:prstGeom prst="rect">
            <a:avLst/>
          </a:prstGeom>
          <a:solidFill>
            <a:srgbClr val="143A59"/>
          </a:solidFill>
          <a:ln>
            <a:solidFill>
              <a:srgbClr val="143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0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26125</TotalTime>
  <Words>60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Jr</dc:creator>
  <cp:lastModifiedBy>Fabiano Lima</cp:lastModifiedBy>
  <cp:revision>23</cp:revision>
  <dcterms:modified xsi:type="dcterms:W3CDTF">2019-06-17T15:40:13Z</dcterms:modified>
</cp:coreProperties>
</file>